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38150"/>
            <a:ext cx="476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8181B"/>
                </a:solidFill>
              </a:rPr>
              <a:t>Blank Genogram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429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71717A"/>
                </a:solidFill>
              </a:rPr>
              <a:t>3 generations — McGoldrick-standard notation. Copy/paste shapes to add family members.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8350" y="1333500"/>
            <a:ext cx="1905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Paternal grandparents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29050" y="1333500"/>
            <a:ext cx="1905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Maternal grandparents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6950" y="16573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3219450" y="16573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25146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34671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2514600" y="2400300"/>
            <a:ext cx="9525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2990850" y="2400300"/>
            <a:ext cx="0" cy="5905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057650" y="16573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010150" y="16573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Connector 13"/>
          <p:cNvCxnSpPr/>
          <p:nvPr/>
        </p:nvCxnSpPr>
        <p:spPr>
          <a:xfrm>
            <a:off x="43053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52578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305300" y="2400300"/>
            <a:ext cx="9525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781550" y="2400300"/>
            <a:ext cx="0" cy="5905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590800" y="2990850"/>
            <a:ext cx="8001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381500" y="2990850"/>
            <a:ext cx="8001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25908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3909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3815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1816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143250" y="36004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133850" y="36004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343150" y="36004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4933950" y="36004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019300" y="4152900"/>
            <a:ext cx="1143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add siblings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10100" y="4152900"/>
            <a:ext cx="1143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add siblings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14650" y="4324350"/>
            <a:ext cx="95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Father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05250" y="4324350"/>
            <a:ext cx="95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Mother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3390900" y="4095750"/>
            <a:ext cx="0" cy="2667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4381500" y="4095750"/>
            <a:ext cx="0" cy="2667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90900" y="4362450"/>
            <a:ext cx="9906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3886200" y="4362450"/>
            <a:ext cx="0" cy="5143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2895600" y="4876800"/>
            <a:ext cx="19812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8956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647950" y="50482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Connector 38"/>
          <p:cNvCxnSpPr/>
          <p:nvPr/>
        </p:nvCxnSpPr>
        <p:spPr>
          <a:xfrm>
            <a:off x="38862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3638550" y="50482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3695700" y="5105400"/>
            <a:ext cx="381000" cy="3810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48768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629150" y="50482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838450" y="5791200"/>
            <a:ext cx="2095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index person (double outline)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981200" y="6115050"/>
            <a:ext cx="3810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Children — oldest on the left, youngest on the right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7200" y="65722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1717A"/>
                </a:solidFill>
              </a:rPr>
              <a:t>Symbol key: square = male · circle = female · X through symbol = deceased · double outline = index person · solid line = marriage · dashed = cohabitation · double slash = divorce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71437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1717A"/>
                </a:solidFill>
              </a:rPr>
              <a:t>This template is fully editable — move, copy, and connect shapes. Or build it automatically at genogramai.com/genogram-creator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7200" y="948690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1717A"/>
                </a:solidFill>
              </a:rPr>
              <a:t>Free genogram template — genogramai.com/genogram-template · Symbols reference: genogramai.com/guide/genogram-symbols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