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95288"/>
            <a:ext cx="5065776" cy="42100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950" b="0" i="0">
                <a:solidFill>
                  <a:srgbClr val="18181B"/>
                </a:solidFill>
                <a:latin typeface="Georgia"/>
              </a:rPr>
              <a:t>Blended Family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3766566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Remarriage with children from earlier relationships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Family: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581650" y="5715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67350" y="8001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009650" y="19621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914400" y="2571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82918" y="2595562"/>
            <a:ext cx="151066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Mother's former husband</a:t>
            </a:r>
          </a:p>
        </p:txBody>
      </p:sp>
      <p:sp>
        <p:nvSpPr>
          <p:cNvPr id="11" name="Oval 10"/>
          <p:cNvSpPr/>
          <p:nvPr/>
        </p:nvSpPr>
        <p:spPr>
          <a:xfrm>
            <a:off x="2819400" y="19621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2724150" y="2571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762250" y="25955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Mother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95800" y="19621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4400550" y="2571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352925" y="2595562"/>
            <a:ext cx="74295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Stepfather</a:t>
            </a:r>
          </a:p>
        </p:txBody>
      </p:sp>
      <p:sp>
        <p:nvSpPr>
          <p:cNvPr id="17" name="Oval 16"/>
          <p:cNvSpPr/>
          <p:nvPr/>
        </p:nvSpPr>
        <p:spPr>
          <a:xfrm>
            <a:off x="6305550" y="19621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6210300" y="2571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749290" y="2595562"/>
            <a:ext cx="156972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Stepfather's former wife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238250" y="2419350"/>
            <a:ext cx="0" cy="5334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3048000" y="2419350"/>
            <a:ext cx="0" cy="5334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1238250" y="2952750"/>
            <a:ext cx="180975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2057400" y="2867025"/>
            <a:ext cx="95250" cy="1714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2133600" y="2867025"/>
            <a:ext cx="95250" cy="1714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15866" y="2788444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0">
                <a:solidFill>
                  <a:srgbClr val="3F3F46"/>
                </a:solidFill>
                <a:latin typeface="Arial"/>
              </a:rPr>
              <a:t>m. ____ d. ____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3048000" y="2419350"/>
            <a:ext cx="0" cy="3429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4724400" y="2419350"/>
            <a:ext cx="0" cy="3429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3048000" y="2762250"/>
            <a:ext cx="16764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00450" y="2597944"/>
            <a:ext cx="57150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0">
                <a:solidFill>
                  <a:srgbClr val="3F3F46"/>
                </a:solidFill>
                <a:latin typeface="Arial"/>
              </a:rPr>
              <a:t>m. ____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4724400" y="2419350"/>
            <a:ext cx="0" cy="5334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6534150" y="2419350"/>
            <a:ext cx="0" cy="5334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4724400" y="2952750"/>
            <a:ext cx="180975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5543550" y="2867025"/>
            <a:ext cx="95250" cy="1714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V="1">
            <a:off x="5619750" y="2867025"/>
            <a:ext cx="95250" cy="1714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702016" y="2788444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0">
                <a:solidFill>
                  <a:srgbClr val="3F3F46"/>
                </a:solidFill>
                <a:latin typeface="Arial"/>
              </a:rPr>
              <a:t>m. ____ d. ____</a:t>
            </a:r>
          </a:p>
        </p:txBody>
      </p:sp>
      <p:sp>
        <p:nvSpPr>
          <p:cNvPr id="36" name="Oval 35"/>
          <p:cNvSpPr/>
          <p:nvPr/>
        </p:nvSpPr>
        <p:spPr>
          <a:xfrm>
            <a:off x="1771650" y="42481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7" name="Connector 36"/>
          <p:cNvCxnSpPr/>
          <p:nvPr/>
        </p:nvCxnSpPr>
        <p:spPr>
          <a:xfrm>
            <a:off x="1676400" y="4857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510665" y="4881562"/>
            <a:ext cx="97917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Mother's child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657600" y="42481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714750" y="4305300"/>
            <a:ext cx="342900" cy="342900"/>
          </a:xfrm>
          <a:prstGeom prst="rect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1" name="Connector 40"/>
          <p:cNvCxnSpPr/>
          <p:nvPr/>
        </p:nvCxnSpPr>
        <p:spPr>
          <a:xfrm>
            <a:off x="3562350" y="4857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485198" y="4881562"/>
            <a:ext cx="80200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Joint child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543550" y="42481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4" name="Connector 43"/>
          <p:cNvCxnSpPr/>
          <p:nvPr/>
        </p:nvCxnSpPr>
        <p:spPr>
          <a:xfrm>
            <a:off x="5448300" y="4857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164455" y="4881562"/>
            <a:ext cx="121539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Stepfather's child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2143125" y="2952750"/>
            <a:ext cx="0" cy="10096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2000250" y="3962400"/>
            <a:ext cx="142875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2000250" y="39624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3886200" y="2762250"/>
            <a:ext cx="0" cy="1200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3886200" y="39624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5629275" y="2952750"/>
            <a:ext cx="0" cy="10096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5629275" y="3962400"/>
            <a:ext cx="142875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5772150" y="39624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1619250" y="1600200"/>
            <a:ext cx="4629150" cy="3619500"/>
          </a:xfrm>
          <a:prstGeom prst="roundRect">
            <a:avLst>
              <a:gd name="adj" fmla="val 6842"/>
            </a:avLst>
          </a:prstGeom>
          <a:noFill/>
          <a:ln w="14287">
            <a:solidFill>
              <a:srgbClr val="6366F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733550" y="1664494"/>
            <a:ext cx="10559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675" b="0" i="1">
                <a:solidFill>
                  <a:srgbClr val="4F46E5"/>
                </a:solidFill>
                <a:latin typeface="Arial"/>
              </a:rPr>
              <a:t>Current household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447800" y="5443538"/>
            <a:ext cx="48768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Draw each child's line from the couple they were born to, not from the household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7700" y="5998369"/>
            <a:ext cx="920115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7200" y="8162925"/>
            <a:ext cx="4333494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custody and contact schedule, who lives where, dates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457200" y="85344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457200" y="87820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457200" y="90297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457200" y="92773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182053" y="9615488"/>
            <a:ext cx="540829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genogramai.com/genogram-templates/blended-family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57200" y="590550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Deceased (X through symbol) · Index person (double outline) · Marriage (solid line) · Separation (one slash) · Divorce (two slashes) · Cohabitation (dashed line) · Household (dashed line around who lives together) · Stepchild (dash-dot line)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Blended Family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