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31006"/>
            <a:ext cx="4634674" cy="3724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25" b="0" i="0">
                <a:solidFill>
                  <a:srgbClr val="18181B"/>
                </a:solidFill>
                <a:latin typeface="Georgia"/>
              </a:rPr>
              <a:t>Couples Therapy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76656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Both partners' families of origin around the couple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Couple: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802005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Clinician: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3100" y="800100"/>
            <a:ext cx="15621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02030" y="1328738"/>
            <a:ext cx="18059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1" i="0">
                <a:solidFill>
                  <a:srgbClr val="4F46E5"/>
                </a:solidFill>
                <a:latin typeface="Arial"/>
              </a:rPr>
              <a:t>Partner A's family of origin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64430" y="1328738"/>
            <a:ext cx="18059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1" i="0">
                <a:solidFill>
                  <a:srgbClr val="4F46E5"/>
                </a:solidFill>
                <a:latin typeface="Arial"/>
              </a:rPr>
              <a:t>Partner B's family of origin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19200" y="16573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1104900" y="222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171700" y="16573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2057400" y="222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181600" y="16573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5067300" y="222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134100" y="16573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6019800" y="222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428750" y="20764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2381250" y="20764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428750" y="23050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391150" y="20764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343650" y="20764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391150" y="23050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933450" y="34480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819150" y="4019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54202" y="405526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52700" y="34480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09850" y="3505200"/>
            <a:ext cx="304800" cy="304800"/>
          </a:xfrm>
          <a:prstGeom prst="rect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2438400" y="4019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20302" y="4043362"/>
            <a:ext cx="6838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Partner A</a:t>
            </a:r>
          </a:p>
        </p:txBody>
      </p:sp>
      <p:sp>
        <p:nvSpPr>
          <p:cNvPr id="33" name="Oval 32"/>
          <p:cNvSpPr/>
          <p:nvPr/>
        </p:nvSpPr>
        <p:spPr>
          <a:xfrm>
            <a:off x="4800600" y="34480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857750" y="3505200"/>
            <a:ext cx="304800" cy="3048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4686300" y="4019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668202" y="4043362"/>
            <a:ext cx="6838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Partner 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19850" y="34480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6305550" y="4019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40602" y="405526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905000" y="2305050"/>
            <a:ext cx="0" cy="857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143000" y="3162300"/>
            <a:ext cx="16192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1143000" y="3162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762250" y="3162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867400" y="2305050"/>
            <a:ext cx="0" cy="857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010150" y="3162300"/>
            <a:ext cx="16192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010150" y="3162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629400" y="3162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762250" y="38671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010150" y="38671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2762250" y="4400550"/>
            <a:ext cx="2247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331654" y="4236244"/>
            <a:ext cx="1109091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/ together ____</a:t>
            </a:r>
          </a:p>
        </p:txBody>
      </p:sp>
      <p:sp>
        <p:nvSpPr>
          <p:cNvPr id="52" name="Diamond 51"/>
          <p:cNvSpPr/>
          <p:nvPr/>
        </p:nvSpPr>
        <p:spPr>
          <a:xfrm>
            <a:off x="3638550" y="5372100"/>
            <a:ext cx="495300" cy="495300"/>
          </a:xfrm>
          <a:prstGeom prst="diamond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>
            <a:off x="3562350" y="59817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308032" y="6005512"/>
            <a:ext cx="115633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 (if any)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3886200" y="4400550"/>
            <a:ext cx="0" cy="723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886200" y="51244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47700" y="6665119"/>
            <a:ext cx="3223260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key: partners and emotional lines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8715375"/>
            <a:ext cx="511302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each partner's model of marriage, repeating patterns, triangles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457200" y="9086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57200" y="93345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152525" y="9615488"/>
            <a:ext cx="546735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genogramai.com/genogram-templates/couples-therapy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7200" y="65722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Index person (double outline) · Deceased (X through symbol) · Marriage (solid line) · Close (two blue lines) · Fused / enmeshed (three lines) · Conflict (two dashed red lines) · Hostile (red zigzag) · Distant (dashed line) · Cutoff (line broken by two bars)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Couples Therapy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