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4819"/>
            <a:ext cx="5113020" cy="34004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75" b="0" i="0">
                <a:solidFill>
                  <a:srgbClr val="18181B"/>
                </a:solidFill>
                <a:latin typeface="Georgia"/>
              </a:rPr>
              <a:t>Divorce and Remarriage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54609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Partners in date order, left to right, with dates on each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95400" y="2057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200150" y="2667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7250" y="2690812"/>
            <a:ext cx="1333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First wife / partner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2057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4750" y="2114550"/>
            <a:ext cx="342900" cy="342900"/>
          </a:xfrm>
          <a:prstGeom prst="rect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3562350" y="2667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55670" y="269081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15" name="Oval 14"/>
          <p:cNvSpPr/>
          <p:nvPr/>
        </p:nvSpPr>
        <p:spPr>
          <a:xfrm>
            <a:off x="6019800" y="2057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5924550" y="2667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52122" y="2690812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Second wife / partner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24000" y="2514600"/>
            <a:ext cx="0" cy="666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886200" y="2514600"/>
            <a:ext cx="0" cy="666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524000" y="3181350"/>
            <a:ext cx="23622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619375" y="30956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695575" y="30956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73981" y="3017044"/>
            <a:ext cx="1481138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 sep. ____ d. ____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886200" y="2514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248400" y="2514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3886200" y="2800350"/>
            <a:ext cx="23622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81550" y="26360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866900" y="4248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17716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58278" y="4881562"/>
            <a:ext cx="12744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Child, 1st marriage</a:t>
            </a:r>
          </a:p>
        </p:txBody>
      </p:sp>
      <p:sp>
        <p:nvSpPr>
          <p:cNvPr id="31" name="Oval 30"/>
          <p:cNvSpPr/>
          <p:nvPr/>
        </p:nvSpPr>
        <p:spPr>
          <a:xfrm>
            <a:off x="3086100" y="4248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29908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77478" y="4881562"/>
            <a:ext cx="12744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Child, 1st marriage</a:t>
            </a:r>
          </a:p>
        </p:txBody>
      </p:sp>
      <p:sp>
        <p:nvSpPr>
          <p:cNvPr id="34" name="Oval 33"/>
          <p:cNvSpPr/>
          <p:nvPr/>
        </p:nvSpPr>
        <p:spPr>
          <a:xfrm>
            <a:off x="4838700" y="4248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47434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430078" y="4881562"/>
            <a:ext cx="12744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Child, 2nd marriage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2705100" y="3181350"/>
            <a:ext cx="0" cy="781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095500" y="3962400"/>
            <a:ext cx="12192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209550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331470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5067300" y="2800350"/>
            <a:ext cx="0" cy="1162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506730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126932" y="1462088"/>
            <a:ext cx="351853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1">
                <a:solidFill>
                  <a:srgbClr val="71717A"/>
                </a:solidFill>
                <a:latin typeface="Arial"/>
              </a:rPr>
              <a:t>Earliest partner on the left; later partners to the right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00162" y="5405438"/>
            <a:ext cx="517207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For a third partner, add a symbol to the right and repeat the line with its own dates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7700" y="59983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8239125"/>
            <a:ext cx="426262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custody, where each child lives, step relationships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457200" y="86106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57200" y="88582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57200" y="91059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57200" y="93535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063942" y="9615488"/>
            <a:ext cx="56445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genogramai.com/genogram-templates/divorce-remarriage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59055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Cohabitation (dashed line) · Separation (one slash) · Divorce (two slashes) · Remarriage · Dates on the partner line: m. married, sep. separated, d. divorced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Divorce and Remarriage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