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451604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Genogram Assignment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68782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Three generations, symbol key and the usual assignment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Name: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67350" y="5715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Course: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81650" y="8001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945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52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1907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2385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31432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0767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39814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0292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49339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2514600" y="2095500"/>
            <a:ext cx="0" cy="247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467100" y="2095500"/>
            <a:ext cx="0" cy="247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514600" y="23431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305300" y="2095500"/>
            <a:ext cx="0" cy="247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257800" y="2095500"/>
            <a:ext cx="0" cy="247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305300" y="23431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0574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19621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909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623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30670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1051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2" name="Oval 31"/>
          <p:cNvSpPr/>
          <p:nvPr/>
        </p:nvSpPr>
        <p:spPr>
          <a:xfrm>
            <a:off x="41529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40576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957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35" name="Oval 34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51625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913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990850" y="2343150"/>
            <a:ext cx="0" cy="952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22860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22860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33909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4781550" y="2343150"/>
            <a:ext cx="0" cy="952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3815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43815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4864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3390900" y="40386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4381500" y="40386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390900" y="441960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628900" y="51816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0" name="Connector 49"/>
          <p:cNvCxnSpPr/>
          <p:nvPr/>
        </p:nvCxnSpPr>
        <p:spPr>
          <a:xfrm>
            <a:off x="2533650" y="5791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3657600" y="51816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714750" y="523875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>
            <a:off x="3562350" y="5791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455670" y="581501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55" name="Oval 54"/>
          <p:cNvSpPr/>
          <p:nvPr/>
        </p:nvSpPr>
        <p:spPr>
          <a:xfrm>
            <a:off x="4686300" y="51816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4591050" y="5791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886200" y="441960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2857500" y="489585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2857500" y="48958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886200" y="48958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4914900" y="48958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304098" y="605313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7700" y="66651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57200" y="8286750"/>
            <a:ext cx="6858000" cy="1333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09600" y="8353425"/>
            <a:ext cx="156972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Assignment checklist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19150" y="8618934"/>
            <a:ext cx="2384679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Three generations, oldest at the top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210050" y="8618934"/>
            <a:ext cx="2756726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Names, birth years, ages, deaths with year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19150" y="8866584"/>
            <a:ext cx="1516570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Symbol key on the page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210050" y="8866584"/>
            <a:ext cx="2446687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Emotional lines for key relationships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19150" y="9114234"/>
            <a:ext cx="3190780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Two patterns named (e.g. cutoffs, roles, illness)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0050" y="9114234"/>
            <a:ext cx="2322671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Reflection: what this means for you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3942" y="9615488"/>
            <a:ext cx="56445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genogramai.com/genogram-templates/student-assignment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7200" y="65722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Cohabitation (dashed line) · Separation (one slash) · Divorce (two slashes) · Checklist: Three generations, oldest at the top; Names, birth years, ages, deaths with year; Symbol key on the page; Emotional lines for key relationships; Two patterns named (e.g. cutoffs, roles, illness); Reflection: what this means for you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Genogram Assignment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