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605147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Genogram and Eco-Map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61695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The household genogram in the centre, outside systems around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Worker: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81650" y="8001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67350" y="10287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705100" y="2628900"/>
            <a:ext cx="2362200" cy="2362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4252" y="2719388"/>
            <a:ext cx="6838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1" i="0">
                <a:solidFill>
                  <a:srgbClr val="4F46E5"/>
                </a:solidFill>
                <a:latin typeface="Arial"/>
              </a:rPr>
              <a:t>Household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3162300"/>
            <a:ext cx="342900" cy="3429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152900" y="3162300"/>
            <a:ext cx="342900" cy="3429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3448050" y="3505200"/>
            <a:ext cx="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324350" y="3505200"/>
            <a:ext cx="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448050" y="3676650"/>
            <a:ext cx="8763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390900" y="4171950"/>
            <a:ext cx="342900" cy="3429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448050" y="4229100"/>
            <a:ext cx="228600" cy="2286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38600" y="4171950"/>
            <a:ext cx="342900" cy="3429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3886200" y="3676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562350" y="3962400"/>
            <a:ext cx="6477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562350" y="3962400"/>
            <a:ext cx="0" cy="2095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210050" y="3962400"/>
            <a:ext cx="0" cy="2095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371850" y="14668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44942" y="1894284"/>
            <a:ext cx="1082516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Extended family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3886200" y="2533650"/>
            <a:ext cx="0" cy="57150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5846518" y="23812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75118" y="2808684"/>
            <a:ext cx="571500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School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5029826" y="3087079"/>
            <a:ext cx="812836" cy="300347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846518" y="42100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75118" y="4637484"/>
            <a:ext cx="571500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Work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029826" y="4232574"/>
            <a:ext cx="812836" cy="300347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3371850" y="51244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468957" y="5551884"/>
            <a:ext cx="834485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Health care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3886200" y="5029200"/>
            <a:ext cx="0" cy="57150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897182" y="42100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0274" y="4637484"/>
            <a:ext cx="1082516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Faith community</a:t>
            </a:r>
          </a:p>
        </p:txBody>
      </p:sp>
      <p:cxnSp>
        <p:nvCxnSpPr>
          <p:cNvPr id="38" name="Connector 37"/>
          <p:cNvCxnSpPr/>
          <p:nvPr/>
        </p:nvCxnSpPr>
        <p:spPr>
          <a:xfrm flipH="1">
            <a:off x="1929738" y="4232574"/>
            <a:ext cx="812836" cy="300347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897182" y="2381250"/>
            <a:ext cx="1028700" cy="10287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18305" y="2808684"/>
            <a:ext cx="586454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87" b="1" i="0">
                <a:solidFill>
                  <a:srgbClr val="18181B"/>
                </a:solidFill>
                <a:latin typeface="Arial"/>
              </a:rPr>
              <a:t>Friends</a:t>
            </a:r>
          </a:p>
        </p:txBody>
      </p:sp>
      <p:cxnSp>
        <p:nvCxnSpPr>
          <p:cNvPr id="41" name="Connector 40"/>
          <p:cNvCxnSpPr/>
          <p:nvPr/>
        </p:nvCxnSpPr>
        <p:spPr>
          <a:xfrm flipH="1" flipV="1">
            <a:off x="1929738" y="3087079"/>
            <a:ext cx="812836" cy="300347"/>
          </a:xfrm>
          <a:prstGeom prst="line">
            <a:avLst/>
          </a:prstGeom>
          <a:ln w="9525">
            <a:solidFill>
              <a:srgbClr val="D4D4D8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63942" y="6319838"/>
            <a:ext cx="56445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Redraw each grey line as strong, tenuous or stressful; add arrows for the direction of energy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" y="6836569"/>
            <a:ext cx="3146488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Key: genogram symbols and eco-map lines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8524875"/>
            <a:ext cx="511302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add or rename systems (child services, courts, benefits, clubs)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457200" y="88963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457200" y="91440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457200" y="93916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52525" y="9615488"/>
            <a:ext cx="546735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genogramai.com/genogram-templates/genogram-ecomap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67437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Index person (double outline) · Strong connection (thick line) · Tenuous connection (dashed line) · Stressful connection (hatched line) · Arrow = direction of energy or resources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Genogram and Eco-Map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