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5065776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Grief and Loss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19176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Deaths, losses and anniversaries across three generations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Client: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802005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Clinician: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3100" y="800100"/>
            <a:ext cx="15621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67350" y="10287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945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852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1907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33480" y="228361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died (year) / cause</a:t>
            </a:r>
          </a:p>
        </p:txBody>
      </p:sp>
      <p:sp>
        <p:nvSpPr>
          <p:cNvPr id="15" name="Oval 14"/>
          <p:cNvSpPr/>
          <p:nvPr/>
        </p:nvSpPr>
        <p:spPr>
          <a:xfrm>
            <a:off x="32385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31432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85980" y="228361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died (year) / cause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767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39814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24180" y="228361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died (year) / cause</a:t>
            </a:r>
          </a:p>
        </p:txBody>
      </p:sp>
      <p:sp>
        <p:nvSpPr>
          <p:cNvPr id="21" name="Oval 20"/>
          <p:cNvSpPr/>
          <p:nvPr/>
        </p:nvSpPr>
        <p:spPr>
          <a:xfrm>
            <a:off x="50292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49339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76680" y="228361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died (year) / cause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5146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671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5146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3053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2578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3053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574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19621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8909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623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30670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1051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09780" y="436006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died (year) / cause</a:t>
            </a:r>
          </a:p>
        </p:txBody>
      </p:sp>
      <p:sp>
        <p:nvSpPr>
          <p:cNvPr id="37" name="Oval 36"/>
          <p:cNvSpPr/>
          <p:nvPr/>
        </p:nvSpPr>
        <p:spPr>
          <a:xfrm>
            <a:off x="41529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40576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957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380" y="436006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died (year) / cause</a:t>
            </a:r>
          </a:p>
        </p:txBody>
      </p:sp>
      <p:sp>
        <p:nvSpPr>
          <p:cNvPr id="41" name="Oval 40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2" name="Connector 41"/>
          <p:cNvCxnSpPr/>
          <p:nvPr/>
        </p:nvCxnSpPr>
        <p:spPr>
          <a:xfrm>
            <a:off x="51625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0913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9908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2860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2860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33909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7815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3815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3815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4864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33909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43815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390900" y="4552950"/>
            <a:ext cx="9906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628900" y="53149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6" name="Connector 55"/>
          <p:cNvCxnSpPr/>
          <p:nvPr/>
        </p:nvCxnSpPr>
        <p:spPr>
          <a:xfrm>
            <a:off x="25336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488978" y="5960269"/>
            <a:ext cx="73704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/ died</a:t>
            </a:r>
          </a:p>
        </p:txBody>
      </p:sp>
      <p:sp>
        <p:nvSpPr>
          <p:cNvPr id="58" name="Oval 57"/>
          <p:cNvSpPr/>
          <p:nvPr/>
        </p:nvSpPr>
        <p:spPr>
          <a:xfrm>
            <a:off x="36576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714750" y="537210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0" name="Connector 59"/>
          <p:cNvCxnSpPr/>
          <p:nvPr/>
        </p:nvCxnSpPr>
        <p:spPr>
          <a:xfrm>
            <a:off x="35623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455670" y="59483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517678" y="6093619"/>
            <a:ext cx="73704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/ died</a:t>
            </a:r>
          </a:p>
        </p:txBody>
      </p:sp>
      <p:sp>
        <p:nvSpPr>
          <p:cNvPr id="63" name="Oval 62"/>
          <p:cNvSpPr/>
          <p:nvPr/>
        </p:nvSpPr>
        <p:spPr>
          <a:xfrm>
            <a:off x="46863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4" name="Connector 63"/>
          <p:cNvCxnSpPr/>
          <p:nvPr/>
        </p:nvCxnSpPr>
        <p:spPr>
          <a:xfrm>
            <a:off x="45910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546378" y="5960269"/>
            <a:ext cx="73704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/ died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3886200" y="455295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2857500" y="502920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28575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38862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49149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304098" y="6319838"/>
            <a:ext cx="31642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Children: oldest on the left, youngest on the right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" y="6912769"/>
            <a:ext cx="2378774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key: deaths and losses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7200" y="8715375"/>
            <a:ext cx="525475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anniversaries, how each loss was grieved, losses not spoken about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457200" y="9086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457200" y="93345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122997" y="9615488"/>
            <a:ext cx="55264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genogramai.com/genogram-templates/grief-counseling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7200" y="68199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Deceased (X through symbol) · Index person (double outline) · Miscarriage (small filled circle) · Stillbirth (small symbol with X) · Close (two blue lines) · Distant (dashed line) · Cutoff (line broken by two bars) · Cutoff, repaired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Grief and Loss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