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38150"/>
            <a:ext cx="476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8181B"/>
                </a:solidFill>
              </a:rPr>
              <a:t>Medical Family History Genogram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429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71717A"/>
                </a:solidFill>
              </a:rPr>
              <a:t>Four-quadrant medical markers: define quadrants 1-4 in the key, shade per person.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83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Paternal grandparents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90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Maternal grandparents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69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2194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25146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34671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25146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29908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576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0101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>
            <a:off x="43053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52578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3053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7815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5908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3815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25908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3909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3815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1816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1432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1338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3431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49339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0193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01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146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Father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052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Mother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3909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43815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90900" y="4362450"/>
            <a:ext cx="9906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886200" y="4362450"/>
            <a:ext cx="0" cy="5143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895600" y="4876800"/>
            <a:ext cx="19812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8956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6479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38862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638550" y="50482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3695700" y="5105400"/>
            <a:ext cx="381000" cy="3810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48768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6291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838450" y="5791200"/>
            <a:ext cx="2095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index person (double outline)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81200" y="6115050"/>
            <a:ext cx="3810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Children — oldest on the left, youngest on the right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65722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Symbol key: square = male · circle = female · X through symbol = deceased · double outline = index person · solid line = marriage · dashed = cohabitation · double slash = divorce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71437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This template is fully editable — move, copy, and connect shapes. Or build it automatically at genogramai.com/genogram-creator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948690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1717A"/>
                </a:solidFill>
              </a:rPr>
              <a:t>Free genogram template — genogramai.com/genogram-template · Symbols reference: genogramai.com/guide/genogram-symbols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