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95288"/>
            <a:ext cx="4912233" cy="42100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950" b="0" i="0">
                <a:solidFill>
                  <a:srgbClr val="18181B"/>
                </a:solidFill>
                <a:latin typeface="Georgia"/>
              </a:rPr>
              <a:t>Mental Health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4546092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Three generations with mental health history and relationships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Client: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581650" y="5715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802005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Clinician: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3100" y="800100"/>
            <a:ext cx="15621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05400" y="8977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67350" y="10287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94572" y="1328738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Paternal grandparents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85272" y="1328738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Maternal grandparents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0" y="16383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21907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39779" y="228361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diagnosis / age</a:t>
            </a:r>
          </a:p>
        </p:txBody>
      </p:sp>
      <p:sp>
        <p:nvSpPr>
          <p:cNvPr id="15" name="Oval 14"/>
          <p:cNvSpPr/>
          <p:nvPr/>
        </p:nvSpPr>
        <p:spPr>
          <a:xfrm>
            <a:off x="3238500" y="16383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31432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92279" y="228361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diagnosis / age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76700" y="16383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39814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830479" y="228361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diagnosis / age</a:t>
            </a:r>
          </a:p>
        </p:txBody>
      </p:sp>
      <p:sp>
        <p:nvSpPr>
          <p:cNvPr id="21" name="Oval 20"/>
          <p:cNvSpPr/>
          <p:nvPr/>
        </p:nvSpPr>
        <p:spPr>
          <a:xfrm>
            <a:off x="5029200" y="16383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49339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782979" y="228361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diagnosis / age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5146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34671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2514600" y="24765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43053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52578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4305300" y="24765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057400" y="3581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19621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890903" y="4226719"/>
            <a:ext cx="79019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add siblings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62300" y="3581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30670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105150" y="42148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Father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16079" y="436006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diagnosis / age</a:t>
            </a:r>
          </a:p>
        </p:txBody>
      </p:sp>
      <p:sp>
        <p:nvSpPr>
          <p:cNvPr id="37" name="Oval 36"/>
          <p:cNvSpPr/>
          <p:nvPr/>
        </p:nvSpPr>
        <p:spPr>
          <a:xfrm>
            <a:off x="4152900" y="3581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Connector 37"/>
          <p:cNvCxnSpPr/>
          <p:nvPr/>
        </p:nvCxnSpPr>
        <p:spPr>
          <a:xfrm>
            <a:off x="40576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095750" y="42148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Mother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906679" y="436006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diagnosis / age</a:t>
            </a:r>
          </a:p>
        </p:txBody>
      </p:sp>
      <p:sp>
        <p:nvSpPr>
          <p:cNvPr id="41" name="Oval 40"/>
          <p:cNvSpPr/>
          <p:nvPr/>
        </p:nvSpPr>
        <p:spPr>
          <a:xfrm>
            <a:off x="5257800" y="3581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2" name="Connector 41"/>
          <p:cNvCxnSpPr/>
          <p:nvPr/>
        </p:nvCxnSpPr>
        <p:spPr>
          <a:xfrm>
            <a:off x="51625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091303" y="4226719"/>
            <a:ext cx="79019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add siblings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2990850" y="2476500"/>
            <a:ext cx="0" cy="819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2286000" y="3295650"/>
            <a:ext cx="1104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22860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33909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4781550" y="2476500"/>
            <a:ext cx="0" cy="819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381500" y="3295650"/>
            <a:ext cx="1104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43815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54864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3390900" y="4038600"/>
            <a:ext cx="0" cy="5143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4381500" y="4038600"/>
            <a:ext cx="0" cy="5143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3390900" y="4552950"/>
            <a:ext cx="9906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628900" y="53149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6" name="Connector 55"/>
          <p:cNvCxnSpPr/>
          <p:nvPr/>
        </p:nvCxnSpPr>
        <p:spPr>
          <a:xfrm>
            <a:off x="2533650" y="5924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382679" y="596026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diagnosis / age</a:t>
            </a:r>
          </a:p>
        </p:txBody>
      </p:sp>
      <p:sp>
        <p:nvSpPr>
          <p:cNvPr id="58" name="Oval 57"/>
          <p:cNvSpPr/>
          <p:nvPr/>
        </p:nvSpPr>
        <p:spPr>
          <a:xfrm>
            <a:off x="3657600" y="53149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3714750" y="5372100"/>
            <a:ext cx="342900" cy="3429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0" name="Connector 59"/>
          <p:cNvCxnSpPr/>
          <p:nvPr/>
        </p:nvCxnSpPr>
        <p:spPr>
          <a:xfrm>
            <a:off x="3562350" y="5924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3455670" y="594836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Index person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411379" y="609361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diagnosis / age</a:t>
            </a:r>
          </a:p>
        </p:txBody>
      </p:sp>
      <p:sp>
        <p:nvSpPr>
          <p:cNvPr id="63" name="Oval 62"/>
          <p:cNvSpPr/>
          <p:nvPr/>
        </p:nvSpPr>
        <p:spPr>
          <a:xfrm>
            <a:off x="4686300" y="53149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4" name="Connector 63"/>
          <p:cNvCxnSpPr/>
          <p:nvPr/>
        </p:nvCxnSpPr>
        <p:spPr>
          <a:xfrm>
            <a:off x="4591050" y="5924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4440079" y="596026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diagnosis / age</a:t>
            </a:r>
          </a:p>
        </p:txBody>
      </p:sp>
      <p:cxnSp>
        <p:nvCxnSpPr>
          <p:cNvPr id="66" name="Connector 65"/>
          <p:cNvCxnSpPr/>
          <p:nvPr/>
        </p:nvCxnSpPr>
        <p:spPr>
          <a:xfrm>
            <a:off x="3886200" y="4552950"/>
            <a:ext cx="0" cy="4762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2857500" y="5029200"/>
            <a:ext cx="20574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2857500" y="50292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3886200" y="50292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4914900" y="50292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2304098" y="6319838"/>
            <a:ext cx="316420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Children: oldest on the left, youngest on the right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" y="6912769"/>
            <a:ext cx="3453574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key: mental health and relationships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57200" y="8848725"/>
            <a:ext cx="5892546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suicide attempts, hospitalisations, treatment, patterns across generations</a:t>
            </a:r>
          </a:p>
        </p:txBody>
      </p:sp>
      <p:cxnSp>
        <p:nvCxnSpPr>
          <p:cNvPr id="74" name="Connector 73"/>
          <p:cNvCxnSpPr/>
          <p:nvPr/>
        </p:nvCxnSpPr>
        <p:spPr>
          <a:xfrm>
            <a:off x="457200" y="92202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457200" y="94678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211580" y="9615488"/>
            <a:ext cx="534924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genogramai.com/genogram-templates/mental-health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57200" y="681990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Physical or mental illness (left half shaded) · Suspected (same area, striped) · In remission (quarter + line) · Illness and substance misuse · Close (two blue lines) · Conflict (two dashed red lines) · Distant (dashed line) · Cutoff (line broken by two bars) · Deceased (X through symbol)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