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5065776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Nuclear Family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262628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Two parents and their children, standard genogram notation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Family: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81650" y="5715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51735" y="1252538"/>
            <a:ext cx="286893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1">
                <a:solidFill>
                  <a:srgbClr val="71717A"/>
                </a:solidFill>
                <a:latin typeface="Arial"/>
              </a:rPr>
              <a:t>Grandparents (optional): add above each parent</a:t>
            </a:r>
          </a:p>
        </p:txBody>
      </p:sp>
      <p:sp>
        <p:nvSpPr>
          <p:cNvPr id="9" name="Rectangle 8"/>
          <p:cNvSpPr/>
          <p:nvPr/>
        </p:nvSpPr>
        <p:spPr>
          <a:xfrm>
            <a:off x="1981200" y="1600200"/>
            <a:ext cx="533400" cy="5334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933700" y="1600200"/>
            <a:ext cx="533400" cy="5334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05300" y="1600200"/>
            <a:ext cx="533400" cy="5334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257800" y="1600200"/>
            <a:ext cx="533400" cy="5334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22479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2004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22479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45720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5524500" y="21336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72000" y="23622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457450" y="3390900"/>
            <a:ext cx="533400" cy="5334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2400300" y="40767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205038" y="4100512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 / parent</a:t>
            </a:r>
          </a:p>
        </p:txBody>
      </p:sp>
      <p:sp>
        <p:nvSpPr>
          <p:cNvPr id="22" name="Oval 21"/>
          <p:cNvSpPr/>
          <p:nvPr/>
        </p:nvSpPr>
        <p:spPr>
          <a:xfrm>
            <a:off x="4781550" y="3390900"/>
            <a:ext cx="533400" cy="5334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4724400" y="40767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29138" y="4100512"/>
            <a:ext cx="103822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 / parent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724150" y="2362200"/>
            <a:ext cx="0" cy="7429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2724150" y="31051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5048250" y="2362200"/>
            <a:ext cx="0" cy="7429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5048250" y="310515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724150" y="3924300"/>
            <a:ext cx="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5048250" y="3924300"/>
            <a:ext cx="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2724150" y="4495800"/>
            <a:ext cx="23241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570827" y="4331494"/>
            <a:ext cx="63074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m. (year)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05050" y="5353050"/>
            <a:ext cx="533400" cy="5334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2247900" y="603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141220" y="60626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Oldest child</a:t>
            </a:r>
          </a:p>
        </p:txBody>
      </p:sp>
      <p:sp>
        <p:nvSpPr>
          <p:cNvPr id="36" name="Oval 35"/>
          <p:cNvSpPr/>
          <p:nvPr/>
        </p:nvSpPr>
        <p:spPr>
          <a:xfrm>
            <a:off x="3619500" y="5353050"/>
            <a:ext cx="533400" cy="5334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676650" y="5410200"/>
            <a:ext cx="419100" cy="4191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3562350" y="603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455670" y="60626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40" name="Diamond 39"/>
          <p:cNvSpPr/>
          <p:nvPr/>
        </p:nvSpPr>
        <p:spPr>
          <a:xfrm>
            <a:off x="4895850" y="5314950"/>
            <a:ext cx="609600" cy="609600"/>
          </a:xfrm>
          <a:prstGeom prst="diamond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4876800" y="6038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563428" y="6062662"/>
            <a:ext cx="12744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Youngest / add more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3886200" y="4495800"/>
            <a:ext cx="0" cy="5715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2571750" y="5067300"/>
            <a:ext cx="2628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2571750" y="5067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3886200" y="5067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5200650" y="50673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47700" y="676036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" y="8429625"/>
            <a:ext cx="3766566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ages, occupations, health, who lives at home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57200" y="88011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>
            <a:off x="457200" y="90487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457200" y="92964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182053" y="9615488"/>
            <a:ext cx="540829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genogramai.com/genogram-templates/nuclear-family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66750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Gender unknown or not stated · Deceased (X through symbol) · Index person (double outline) · Marriage (solid line) · Cohabitation (dashed line) · Separation (one slash) · Divorce (two slashes)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Family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