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3990975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Nursing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199638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Family health assessment, three generations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7208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Patient: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38800" y="571500"/>
            <a:ext cx="16764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DOB: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10200" y="800100"/>
            <a:ext cx="1905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Nurse: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524500" y="1028700"/>
            <a:ext cx="1790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11263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67350" y="12573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294572" y="142398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Paternal grandparents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85272" y="142398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Maternal grandparents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6000" y="17335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2190750" y="23431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33480" y="237886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or died / cause</a:t>
            </a:r>
          </a:p>
        </p:txBody>
      </p:sp>
      <p:sp>
        <p:nvSpPr>
          <p:cNvPr id="17" name="Oval 16"/>
          <p:cNvSpPr/>
          <p:nvPr/>
        </p:nvSpPr>
        <p:spPr>
          <a:xfrm>
            <a:off x="3238500" y="17335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3143250" y="23431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885980" y="237886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or died / cause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076700" y="17335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3981450" y="23431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724180" y="237886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or died / cause</a:t>
            </a:r>
          </a:p>
        </p:txBody>
      </p:sp>
      <p:sp>
        <p:nvSpPr>
          <p:cNvPr id="23" name="Oval 22"/>
          <p:cNvSpPr/>
          <p:nvPr/>
        </p:nvSpPr>
        <p:spPr>
          <a:xfrm>
            <a:off x="5029200" y="17335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4933950" y="23431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676680" y="2378869"/>
            <a:ext cx="11622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or died / cause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514600" y="21907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467100" y="21907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514600" y="257175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305300" y="21907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257800" y="2190750"/>
            <a:ext cx="0" cy="3810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4305300" y="257175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057400" y="3676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1962150" y="4286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890903" y="432196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162300" y="3676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3067050" y="4286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105150" y="4310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89504" y="4455319"/>
            <a:ext cx="100279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/ conditions</a:t>
            </a:r>
          </a:p>
        </p:txBody>
      </p:sp>
      <p:sp>
        <p:nvSpPr>
          <p:cNvPr id="39" name="Oval 38"/>
          <p:cNvSpPr/>
          <p:nvPr/>
        </p:nvSpPr>
        <p:spPr>
          <a:xfrm>
            <a:off x="4152900" y="3676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4057650" y="4286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095750" y="4310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880104" y="4455319"/>
            <a:ext cx="100279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/ conditions</a:t>
            </a:r>
          </a:p>
        </p:txBody>
      </p:sp>
      <p:sp>
        <p:nvSpPr>
          <p:cNvPr id="43" name="Oval 42"/>
          <p:cNvSpPr/>
          <p:nvPr/>
        </p:nvSpPr>
        <p:spPr>
          <a:xfrm>
            <a:off x="5257800" y="3676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5162550" y="4286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91303" y="4321969"/>
            <a:ext cx="790194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add siblings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2990850" y="257175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2286000" y="339090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286000" y="3390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3390900" y="3390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781550" y="2571750"/>
            <a:ext cx="0" cy="819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4381500" y="339090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4381500" y="3390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5486400" y="33909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3390900" y="413385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4381500" y="4133850"/>
            <a:ext cx="0" cy="5143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3390900" y="4648200"/>
            <a:ext cx="9906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628900" y="541020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8" name="Connector 57"/>
          <p:cNvCxnSpPr/>
          <p:nvPr/>
        </p:nvCxnSpPr>
        <p:spPr>
          <a:xfrm>
            <a:off x="2533650" y="6019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356104" y="6055519"/>
            <a:ext cx="100279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/ conditions</a:t>
            </a:r>
          </a:p>
        </p:txBody>
      </p:sp>
      <p:sp>
        <p:nvSpPr>
          <p:cNvPr id="60" name="Oval 59"/>
          <p:cNvSpPr/>
          <p:nvPr/>
        </p:nvSpPr>
        <p:spPr>
          <a:xfrm>
            <a:off x="3657600" y="54102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3714750" y="5467350"/>
            <a:ext cx="342900" cy="3429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2" name="Connector 61"/>
          <p:cNvCxnSpPr/>
          <p:nvPr/>
        </p:nvCxnSpPr>
        <p:spPr>
          <a:xfrm>
            <a:off x="3562350" y="6019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455670" y="604361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384804" y="6188869"/>
            <a:ext cx="100279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/ conditions</a:t>
            </a:r>
          </a:p>
        </p:txBody>
      </p:sp>
      <p:sp>
        <p:nvSpPr>
          <p:cNvPr id="65" name="Oval 64"/>
          <p:cNvSpPr/>
          <p:nvPr/>
        </p:nvSpPr>
        <p:spPr>
          <a:xfrm>
            <a:off x="4686300" y="541020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6" name="Connector 65"/>
          <p:cNvCxnSpPr/>
          <p:nvPr/>
        </p:nvCxnSpPr>
        <p:spPr>
          <a:xfrm>
            <a:off x="4591050" y="60198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4413504" y="6055519"/>
            <a:ext cx="100279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age / conditions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3886200" y="4648200"/>
            <a:ext cx="0" cy="4762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2857500" y="5124450"/>
            <a:ext cx="20574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or 69"/>
          <p:cNvCxnSpPr/>
          <p:nvPr/>
        </p:nvCxnSpPr>
        <p:spPr>
          <a:xfrm>
            <a:off x="2857500" y="51244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3886200" y="51244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4914900" y="51244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304098" y="6415088"/>
            <a:ext cx="316420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Children: oldest on the left, youngest on the right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47700" y="7008019"/>
            <a:ext cx="2378774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key: health conditions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000500" y="8034338"/>
            <a:ext cx="186499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50" b="0" i="0">
                <a:solidFill>
                  <a:srgbClr val="71717A"/>
                </a:solidFill>
                <a:latin typeface="Arial"/>
              </a:rPr>
              <a:t>Use one colour per condition:</a:t>
            </a:r>
          </a:p>
        </p:txBody>
      </p:sp>
      <p:cxnSp>
        <p:nvCxnSpPr>
          <p:cNvPr id="76" name="Connector 75"/>
          <p:cNvCxnSpPr/>
          <p:nvPr/>
        </p:nvCxnSpPr>
        <p:spPr>
          <a:xfrm>
            <a:off x="4229100" y="8372475"/>
            <a:ext cx="28194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ctor 76"/>
          <p:cNvCxnSpPr/>
          <p:nvPr/>
        </p:nvCxnSpPr>
        <p:spPr>
          <a:xfrm>
            <a:off x="4229100" y="8582025"/>
            <a:ext cx="28194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457200" y="8867775"/>
            <a:ext cx="4616958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Health notes: age at onset, screening, lifestyle and care needs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457200" y="92392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457200" y="94869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388745" y="9615488"/>
            <a:ext cx="499491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genogramai.com/genogram-templates/nursing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7200" y="69151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Physical or mental illness (left half shaded) · Alcohol or drug misuse (bottom half) · Suspected (same area, striped) · In remission (quarter + line) · Deceased (X through symbol) · Index person (double outline)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Nursing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