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31006"/>
            <a:ext cx="4770501" cy="3724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725" b="0" i="0">
                <a:solidFill>
                  <a:srgbClr val="18181B"/>
                </a:solidFill>
                <a:latin typeface="Georgia"/>
              </a:rPr>
              <a:t>Same-Sex Parents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3766566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Two mothers shown here; use squares for two fathers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38300" y="1676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1543050" y="228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590800" y="1676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2495550" y="228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724400" y="1676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4629150" y="228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676900" y="1676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5581650" y="228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8669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8194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866900" y="23622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9530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9055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953000" y="23622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628900" y="34290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2533650" y="40386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571750" y="40624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</a:t>
            </a:r>
          </a:p>
        </p:txBody>
      </p:sp>
      <p:sp>
        <p:nvSpPr>
          <p:cNvPr id="25" name="Oval 24"/>
          <p:cNvSpPr/>
          <p:nvPr/>
        </p:nvSpPr>
        <p:spPr>
          <a:xfrm>
            <a:off x="4686300" y="34290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4591050" y="40386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629150" y="40624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343150" y="2362200"/>
            <a:ext cx="0" cy="7810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343150" y="3143250"/>
            <a:ext cx="5143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857500" y="31432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429250" y="2362200"/>
            <a:ext cx="0" cy="7810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4914900" y="3143250"/>
            <a:ext cx="5143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4914900" y="31432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2857500" y="3886200"/>
            <a:ext cx="0" cy="438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4914900" y="3886200"/>
            <a:ext cx="0" cy="438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2857500" y="4324350"/>
            <a:ext cx="20574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600450" y="4160044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248400" y="36195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28360" y="4252912"/>
            <a:ext cx="109728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Donor (if known)</a:t>
            </a:r>
          </a:p>
        </p:txBody>
      </p:sp>
      <p:sp>
        <p:nvSpPr>
          <p:cNvPr id="40" name="Oval 39"/>
          <p:cNvSpPr/>
          <p:nvPr/>
        </p:nvSpPr>
        <p:spPr>
          <a:xfrm>
            <a:off x="3009900" y="5391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067050" y="544830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2" name="Connector 41"/>
          <p:cNvCxnSpPr/>
          <p:nvPr/>
        </p:nvCxnSpPr>
        <p:spPr>
          <a:xfrm>
            <a:off x="2914650" y="6000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453640" y="6024562"/>
            <a:ext cx="156972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 (donor conception)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343400" y="5391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4248150" y="6000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111942" y="6024562"/>
            <a:ext cx="92011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Adopted child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3886200" y="4324350"/>
            <a:ext cx="0" cy="7810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3238500" y="5105400"/>
            <a:ext cx="1333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3238500" y="5105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4548188" y="5105400"/>
            <a:ext cx="0" cy="285750"/>
          </a:xfrm>
          <a:prstGeom prst="line">
            <a:avLst/>
          </a:prstGeom>
          <a:ln w="15240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4595812" y="5105400"/>
            <a:ext cx="0" cy="285750"/>
          </a:xfrm>
          <a:prstGeom prst="line">
            <a:avLst/>
          </a:prstGeom>
          <a:ln w="15240">
            <a:solidFill>
              <a:srgbClr val="18181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6477000" y="4076700"/>
            <a:ext cx="0" cy="952500"/>
          </a:xfrm>
          <a:prstGeom prst="line">
            <a:avLst/>
          </a:prstGeom>
          <a:ln w="15240">
            <a:solidFill>
              <a:srgbClr val="18181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H="1">
            <a:off x="3467100" y="5029200"/>
            <a:ext cx="3009900" cy="0"/>
          </a:xfrm>
          <a:prstGeom prst="line">
            <a:avLst/>
          </a:prstGeom>
          <a:ln w="15240">
            <a:solidFill>
              <a:srgbClr val="18181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467100" y="5029200"/>
            <a:ext cx="0" cy="419100"/>
          </a:xfrm>
          <a:prstGeom prst="line">
            <a:avLst/>
          </a:prstGeom>
          <a:ln w="15240">
            <a:solidFill>
              <a:srgbClr val="18181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4838700" y="4953000"/>
            <a:ext cx="266700" cy="152400"/>
          </a:xfrm>
          <a:prstGeom prst="roundRect">
            <a:avLst>
              <a:gd name="adj" fmla="val 31250"/>
            </a:avLst>
          </a:prstGeom>
          <a:solidFill>
            <a:srgbClr val="FFFFFF"/>
          </a:solidFill>
          <a:ln w="952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686300" y="4960144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1" i="0">
                <a:solidFill>
                  <a:srgbClr val="18181B"/>
                </a:solidFill>
                <a:latin typeface="Arial"/>
              </a:rPr>
              <a:t>SD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" y="666511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200" y="8486775"/>
            <a:ext cx="4758690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how each child joined the family, donor contact, surrogacy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457200" y="88582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457200" y="91059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457200" y="93535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122997" y="9615488"/>
            <a:ext cx="55264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genogramai.com/genogram-templates/same-sex-parents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7225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Index person (double outline) · Dashed symbol = not yet known, or donor · Marriage (solid line) · Committed partners · Divorce (two slashes) · Donor conception (dashed, SD tag) · Adopted (solid + dashed line)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Same-Sex Parents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