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31006"/>
            <a:ext cx="5313807" cy="3724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25" b="0" i="0">
                <a:solidFill>
                  <a:srgbClr val="18181B"/>
                </a:solidFill>
                <a:latin typeface="Georgia"/>
              </a:rPr>
              <a:t>Single Parent Family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12089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One parent raising children, with the other parent shown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00250" y="1619250"/>
            <a:ext cx="495300" cy="4953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924050" y="22669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952750" y="1619250"/>
            <a:ext cx="495300" cy="4953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876550" y="22669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247900" y="21145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200400" y="21145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2247900" y="23431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333500" y="3467100"/>
            <a:ext cx="495300" cy="4953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257300" y="4114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92352" y="415051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sp>
        <p:nvSpPr>
          <p:cNvPr id="18" name="Oval 17"/>
          <p:cNvSpPr/>
          <p:nvPr/>
        </p:nvSpPr>
        <p:spPr>
          <a:xfrm>
            <a:off x="2609850" y="3467100"/>
            <a:ext cx="495300" cy="4953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2533650" y="4114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54530" y="4138612"/>
            <a:ext cx="18059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 (lives with children)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95850" y="3467100"/>
            <a:ext cx="495300" cy="4953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4819650" y="4114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12970" y="413861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Other parent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724150" y="2343150"/>
            <a:ext cx="0" cy="8382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581150" y="3181350"/>
            <a:ext cx="12763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581150" y="3181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857500" y="3181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857500" y="396240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143500" y="396240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857500" y="4438650"/>
            <a:ext cx="2286000" cy="0"/>
          </a:xfrm>
          <a:prstGeom prst="line">
            <a:avLst/>
          </a:prstGeom>
          <a:ln w="17145">
            <a:solidFill>
              <a:srgbClr val="18181B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952875" y="43529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741581" y="4274344"/>
            <a:ext cx="1374838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together ____ sep. ____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81350" y="5372100"/>
            <a:ext cx="495300" cy="4953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238500" y="5429250"/>
            <a:ext cx="381000" cy="381000"/>
          </a:xfrm>
          <a:prstGeom prst="rect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3105150" y="6019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43250" y="60436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sp>
        <p:nvSpPr>
          <p:cNvPr id="37" name="Oval 36"/>
          <p:cNvSpPr/>
          <p:nvPr/>
        </p:nvSpPr>
        <p:spPr>
          <a:xfrm>
            <a:off x="4324350" y="5372100"/>
            <a:ext cx="495300" cy="4953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4248150" y="6019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286250" y="60436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4000500" y="4438650"/>
            <a:ext cx="0" cy="6477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3429000" y="5086350"/>
            <a:ext cx="11430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3429000" y="5086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572000" y="5086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2038350" y="3181350"/>
            <a:ext cx="3143250" cy="3143250"/>
          </a:xfrm>
          <a:prstGeom prst="roundRect">
            <a:avLst>
              <a:gd name="adj" fmla="val 7272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152650" y="3245644"/>
            <a:ext cx="63074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Household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15000" y="4369594"/>
            <a:ext cx="158743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71717A"/>
                </a:solidFill>
                <a:latin typeface="Arial"/>
              </a:rPr>
              <a:t>Never married? Use a dashed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15000" y="4502944"/>
            <a:ext cx="169373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71717A"/>
                </a:solidFill>
                <a:latin typeface="Arial"/>
              </a:rPr>
              <a:t>cohabitation line, or no line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7700" y="67603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" y="8486775"/>
            <a:ext cx="468782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contact with the other parent, support network, childcare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57200" y="88582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457200" y="91059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457200" y="93535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211580" y="9615488"/>
            <a:ext cx="53492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genogramai.com/genogram-templates/single-parent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6675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Cohabitation (dashed line) · Separation (one slash) · Household (dashed line around who lives together)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Parent Family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